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BF8-FA28-4390-AFDB-D1418DC32A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D40B-52F5-47B8-AC5F-BB7B31F1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3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BF8-FA28-4390-AFDB-D1418DC32A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D40B-52F5-47B8-AC5F-BB7B31F1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9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BF8-FA28-4390-AFDB-D1418DC32A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D40B-52F5-47B8-AC5F-BB7B31F1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43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BF8-FA28-4390-AFDB-D1418DC32A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D40B-52F5-47B8-AC5F-BB7B31F1B14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6939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BF8-FA28-4390-AFDB-D1418DC32A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D40B-52F5-47B8-AC5F-BB7B31F1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83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BF8-FA28-4390-AFDB-D1418DC32A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D40B-52F5-47B8-AC5F-BB7B31F1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08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BF8-FA28-4390-AFDB-D1418DC32A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D40B-52F5-47B8-AC5F-BB7B31F1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82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BF8-FA28-4390-AFDB-D1418DC32A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D40B-52F5-47B8-AC5F-BB7B31F1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28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BF8-FA28-4390-AFDB-D1418DC32A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D40B-52F5-47B8-AC5F-BB7B31F1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1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BF8-FA28-4390-AFDB-D1418DC32A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D40B-52F5-47B8-AC5F-BB7B31F1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0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BF8-FA28-4390-AFDB-D1418DC32A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D40B-52F5-47B8-AC5F-BB7B31F1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6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BF8-FA28-4390-AFDB-D1418DC32A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D40B-52F5-47B8-AC5F-BB7B31F1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9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BF8-FA28-4390-AFDB-D1418DC32A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D40B-52F5-47B8-AC5F-BB7B31F1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9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BF8-FA28-4390-AFDB-D1418DC32A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D40B-52F5-47B8-AC5F-BB7B31F1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4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BF8-FA28-4390-AFDB-D1418DC32A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D40B-52F5-47B8-AC5F-BB7B31F1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5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BF8-FA28-4390-AFDB-D1418DC32A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D40B-52F5-47B8-AC5F-BB7B31F1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6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BF8-FA28-4390-AFDB-D1418DC32A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D40B-52F5-47B8-AC5F-BB7B31F1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5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196FBF8-FA28-4390-AFDB-D1418DC32A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5D40B-52F5-47B8-AC5F-BB7B31F1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80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APMS Ultrasound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vascular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0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" y="162054"/>
            <a:ext cx="7693719" cy="6598497"/>
          </a:xfrm>
        </p:spPr>
      </p:pic>
    </p:spTree>
    <p:extLst>
      <p:ext uri="{BB962C8B-B14F-4D97-AF65-F5344CB8AC3E}">
        <p14:creationId xmlns:p14="http://schemas.microsoft.com/office/powerpoint/2010/main" val="2550600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70" y="345023"/>
            <a:ext cx="10121048" cy="5339085"/>
          </a:xfrm>
        </p:spPr>
      </p:pic>
    </p:spTree>
    <p:extLst>
      <p:ext uri="{BB962C8B-B14F-4D97-AF65-F5344CB8AC3E}">
        <p14:creationId xmlns:p14="http://schemas.microsoft.com/office/powerpoint/2010/main" val="2255891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BBV.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Reviewed at the </a:t>
            </a:r>
            <a:r>
              <a:rPr lang="en-US" smtClean="0"/>
              <a:t>monthly Anesthesia QIC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APMS </a:t>
            </a:r>
            <a:r>
              <a:rPr lang="en-US" dirty="0" err="1" smtClean="0"/>
              <a:t>Sonosite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21028"/>
            <a:ext cx="9403742" cy="4827372"/>
          </a:xfrm>
        </p:spPr>
        <p:txBody>
          <a:bodyPr>
            <a:noAutofit/>
          </a:bodyPr>
          <a:lstStyle/>
          <a:p>
            <a:r>
              <a:rPr lang="en-US" sz="3600" dirty="0" smtClean="0"/>
              <a:t>Higher resolution, superior image quality</a:t>
            </a:r>
          </a:p>
          <a:p>
            <a:r>
              <a:rPr lang="en-US" sz="3600" dirty="0" smtClean="0"/>
              <a:t>High utilization by APMS for ERAS patients, catheter placements, </a:t>
            </a:r>
            <a:r>
              <a:rPr lang="en-US" sz="3600" dirty="0" err="1" smtClean="0"/>
              <a:t>preop</a:t>
            </a:r>
            <a:r>
              <a:rPr lang="en-US" sz="3600" dirty="0" smtClean="0"/>
              <a:t> and postop blocks</a:t>
            </a:r>
          </a:p>
          <a:p>
            <a:endParaRPr lang="en-US" sz="3600" dirty="0"/>
          </a:p>
          <a:p>
            <a:r>
              <a:rPr lang="en-US" sz="3600" dirty="0" smtClean="0"/>
              <a:t>Now, occasionally sought after for vascular access, also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104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APMS Nurse, Beeper 1880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120" y="1507524"/>
            <a:ext cx="7191632" cy="4979773"/>
          </a:xfrm>
        </p:spPr>
        <p:txBody>
          <a:bodyPr>
            <a:noAutofit/>
          </a:bodyPr>
          <a:lstStyle/>
          <a:p>
            <a:r>
              <a:rPr lang="en-US" sz="2400" dirty="0" smtClean="0"/>
              <a:t>Knows the location, anticipated availability</a:t>
            </a:r>
          </a:p>
          <a:p>
            <a:r>
              <a:rPr lang="en-US" sz="2400" dirty="0" smtClean="0"/>
              <a:t>Knows how to enter patient data to assure billing and uploading to PACS</a:t>
            </a:r>
          </a:p>
          <a:p>
            <a:r>
              <a:rPr lang="en-US" sz="2400" dirty="0" smtClean="0"/>
              <a:t>Knows the care and cleaning of the probe</a:t>
            </a:r>
          </a:p>
          <a:p>
            <a:pPr lvl="1"/>
            <a:r>
              <a:rPr lang="en-US" sz="2400" dirty="0" smtClean="0"/>
              <a:t>e.g.  Probe covers, non-damaging cleaning wipes (NO </a:t>
            </a:r>
            <a:r>
              <a:rPr lang="en-US" sz="2400" dirty="0" err="1" smtClean="0"/>
              <a:t>Chloraprep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Reliably maintains the security of the </a:t>
            </a:r>
            <a:r>
              <a:rPr lang="en-US" sz="2400" dirty="0" err="1" smtClean="0"/>
              <a:t>Sonosite</a:t>
            </a:r>
            <a:r>
              <a:rPr lang="en-US" sz="2400" dirty="0" smtClean="0"/>
              <a:t>, so it does not wander to other departments indefinitely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41943" y="1658311"/>
            <a:ext cx="5843647" cy="438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2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APMS </a:t>
            </a:r>
            <a:r>
              <a:rPr lang="en-US" dirty="0" err="1" smtClean="0"/>
              <a:t>Sonosite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If needed, please page the </a:t>
            </a:r>
          </a:p>
          <a:p>
            <a:pPr marL="0" indent="0">
              <a:buNone/>
            </a:pPr>
            <a:r>
              <a:rPr lang="en-US" sz="4000" dirty="0" smtClean="0"/>
              <a:t>APMS Nurse, Beeper 1880</a:t>
            </a:r>
          </a:p>
          <a:p>
            <a:pPr marL="0" indent="0">
              <a:buNone/>
            </a:pPr>
            <a:r>
              <a:rPr lang="en-US" dirty="0" smtClean="0"/>
              <a:t>In house, until 2300.</a:t>
            </a:r>
          </a:p>
          <a:p>
            <a:pPr marL="0" indent="0">
              <a:buNone/>
            </a:pPr>
            <a:r>
              <a:rPr lang="en-US" dirty="0" smtClean="0"/>
              <a:t>Phillips machines should be available after 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6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a functional ultrasound is not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820958" cy="4384952"/>
          </a:xfrm>
        </p:spPr>
        <p:txBody>
          <a:bodyPr>
            <a:normAutofit/>
          </a:bodyPr>
          <a:lstStyle/>
          <a:p>
            <a:pPr marL="742950" indent="-742950">
              <a:buAutoNum type="arabicParenR"/>
            </a:pPr>
            <a:r>
              <a:rPr lang="en-US" sz="3600" dirty="0" smtClean="0"/>
              <a:t>Fair and Consistent Culture process: 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  MIDAS,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    for reporting of patient safety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 and quality of care concerns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2)  Email to BBV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0197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MIDAS   -   How 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236574"/>
            <a:ext cx="10777049" cy="3140740"/>
          </a:xfrm>
        </p:spPr>
      </p:pic>
    </p:spTree>
    <p:extLst>
      <p:ext uri="{BB962C8B-B14F-4D97-AF65-F5344CB8AC3E}">
        <p14:creationId xmlns:p14="http://schemas.microsoft.com/office/powerpoint/2010/main" val="105786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525" y="341507"/>
            <a:ext cx="9404723" cy="140053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4" y="174411"/>
            <a:ext cx="8031536" cy="6577912"/>
          </a:xfrm>
        </p:spPr>
      </p:pic>
    </p:spTree>
    <p:extLst>
      <p:ext uri="{BB962C8B-B14F-4D97-AF65-F5344CB8AC3E}">
        <p14:creationId xmlns:p14="http://schemas.microsoft.com/office/powerpoint/2010/main" val="1655783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7" y="285620"/>
            <a:ext cx="9946620" cy="5917471"/>
          </a:xfrm>
        </p:spPr>
      </p:pic>
    </p:spTree>
    <p:extLst>
      <p:ext uri="{BB962C8B-B14F-4D97-AF65-F5344CB8AC3E}">
        <p14:creationId xmlns:p14="http://schemas.microsoft.com/office/powerpoint/2010/main" val="1107645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5" y="358347"/>
            <a:ext cx="10100149" cy="6314302"/>
          </a:xfrm>
        </p:spPr>
      </p:pic>
    </p:spTree>
    <p:extLst>
      <p:ext uri="{BB962C8B-B14F-4D97-AF65-F5344CB8AC3E}">
        <p14:creationId xmlns:p14="http://schemas.microsoft.com/office/powerpoint/2010/main" val="2590578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</TotalTime>
  <Words>155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APMS Ultrasound</vt:lpstr>
      <vt:lpstr>APMS Sonosite </vt:lpstr>
      <vt:lpstr>APMS Nurse, Beeper 1880</vt:lpstr>
      <vt:lpstr>APMS Sonosite </vt:lpstr>
      <vt:lpstr>If a functional ultrasound is not available</vt:lpstr>
      <vt:lpstr>MIDAS   -   How 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Email BBV.</vt:lpstr>
    </vt:vector>
  </TitlesOfParts>
  <Company>Baylor Scott &amp; White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APMS Ultrasound</dc:title>
  <dc:creator>Matthews, Keller</dc:creator>
  <cp:lastModifiedBy>Moore, Linda N</cp:lastModifiedBy>
  <cp:revision>3</cp:revision>
  <dcterms:created xsi:type="dcterms:W3CDTF">2017-07-19T04:08:43Z</dcterms:created>
  <dcterms:modified xsi:type="dcterms:W3CDTF">2017-08-02T19:14:39Z</dcterms:modified>
</cp:coreProperties>
</file>